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19A8268-312F-455D-BC44-86D44A626E0D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D802A03-55D3-4D8B-BA33-EF56E22AB3D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100 Acre Renovation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Hyder, Guillermo, David, Hemal, &amp; Andrew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02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Architect- David</a:t>
            </a:r>
          </a:p>
          <a:p>
            <a:r>
              <a:rPr lang="en-US" dirty="0" smtClean="0"/>
              <a:t>Cost Estimator- Hemal</a:t>
            </a:r>
          </a:p>
          <a:p>
            <a:r>
              <a:rPr lang="en-US" dirty="0" smtClean="0"/>
              <a:t>Structural Engineer- Hyder</a:t>
            </a:r>
          </a:p>
          <a:p>
            <a:r>
              <a:rPr lang="en-US" dirty="0" smtClean="0"/>
              <a:t>Landscape Architect- Guillermo</a:t>
            </a:r>
          </a:p>
          <a:p>
            <a:r>
              <a:rPr lang="en-US" dirty="0" smtClean="0"/>
              <a:t>Civil Engineer- Andrew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4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 smtClean="0"/>
              <a:t>houses</a:t>
            </a:r>
          </a:p>
          <a:p>
            <a:pPr lvl="1"/>
            <a:r>
              <a:rPr lang="en-US" dirty="0" smtClean="0"/>
              <a:t>To make new communities</a:t>
            </a:r>
            <a:endParaRPr lang="en-US" dirty="0" smtClean="0"/>
          </a:p>
          <a:p>
            <a:r>
              <a:rPr lang="en-US" dirty="0" smtClean="0"/>
              <a:t>Bigger streets</a:t>
            </a:r>
          </a:p>
          <a:p>
            <a:pPr lvl="1"/>
            <a:r>
              <a:rPr lang="en-US" dirty="0" smtClean="0"/>
              <a:t>For less traffic  </a:t>
            </a:r>
            <a:endParaRPr lang="en-US" dirty="0" smtClean="0"/>
          </a:p>
          <a:p>
            <a:r>
              <a:rPr lang="en-US" dirty="0" smtClean="0"/>
              <a:t>Separate </a:t>
            </a:r>
            <a:r>
              <a:rPr lang="en-US" dirty="0" smtClean="0"/>
              <a:t>Bike </a:t>
            </a:r>
            <a:r>
              <a:rPr lang="en-US" dirty="0" smtClean="0"/>
              <a:t>paths and walking </a:t>
            </a:r>
            <a:r>
              <a:rPr lang="en-US" dirty="0" smtClean="0"/>
              <a:t>paths</a:t>
            </a:r>
          </a:p>
          <a:p>
            <a:pPr lvl="1"/>
            <a:r>
              <a:rPr lang="en-US" dirty="0" smtClean="0"/>
              <a:t>For safe walking/biking</a:t>
            </a:r>
            <a:endParaRPr lang="en-US" dirty="0" smtClean="0"/>
          </a:p>
          <a:p>
            <a:r>
              <a:rPr lang="en-US" dirty="0" smtClean="0"/>
              <a:t>Shopping buildings</a:t>
            </a:r>
          </a:p>
          <a:p>
            <a:pPr lvl="1"/>
            <a:r>
              <a:rPr lang="en-US" dirty="0" smtClean="0"/>
              <a:t>For convenient/faster shopping</a:t>
            </a:r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octors offices</a:t>
            </a:r>
          </a:p>
          <a:p>
            <a:pPr lvl="1"/>
            <a:r>
              <a:rPr lang="en-US" dirty="0" smtClean="0"/>
              <a:t>For healthier residences</a:t>
            </a:r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 smtClean="0"/>
              <a:t>Restaurants</a:t>
            </a:r>
          </a:p>
          <a:p>
            <a:r>
              <a:rPr lang="en-US" dirty="0" smtClean="0"/>
              <a:t>More jobs</a:t>
            </a:r>
          </a:p>
          <a:p>
            <a:pPr lvl="1"/>
            <a:r>
              <a:rPr lang="en-US" dirty="0" smtClean="0"/>
              <a:t>Construction jobs and jobs for the buildings that are made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3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Inconvenient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know how the soil is.</a:t>
            </a:r>
          </a:p>
          <a:p>
            <a:r>
              <a:rPr lang="en-US" dirty="0" smtClean="0"/>
              <a:t>Is it a forested area?</a:t>
            </a:r>
          </a:p>
          <a:p>
            <a:r>
              <a:rPr lang="en-US" dirty="0" smtClean="0"/>
              <a:t>How is the land?</a:t>
            </a:r>
          </a:p>
          <a:p>
            <a:r>
              <a:rPr lang="en-US" dirty="0" smtClean="0"/>
              <a:t>Is the land going to sustain the structures?</a:t>
            </a:r>
          </a:p>
          <a:p>
            <a:r>
              <a:rPr lang="en-US" dirty="0" smtClean="0"/>
              <a:t>Increase traffic?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61148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</TotalTime>
  <Words>107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Technic</vt:lpstr>
      <vt:lpstr>100 Acre Renovation</vt:lpstr>
      <vt:lpstr>Stakeholders</vt:lpstr>
      <vt:lpstr>Benefits</vt:lpstr>
      <vt:lpstr>Inconvenient Problems</vt:lpstr>
    </vt:vector>
  </TitlesOfParts>
  <Company>School District U-46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 Acre Renovation</dc:title>
  <dc:creator>100031718</dc:creator>
  <cp:lastModifiedBy>100031718</cp:lastModifiedBy>
  <cp:revision>5</cp:revision>
  <dcterms:created xsi:type="dcterms:W3CDTF">2010-10-15T13:48:25Z</dcterms:created>
  <dcterms:modified xsi:type="dcterms:W3CDTF">2010-10-18T13:41:52Z</dcterms:modified>
</cp:coreProperties>
</file>